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</p:sldIdLst>
  <p:sldSz cx="10287000" cy="6858000" type="35mm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89"/>
  </p:normalViewPr>
  <p:slideViewPr>
    <p:cSldViewPr snapToGrid="0">
      <p:cViewPr varScale="1">
        <p:scale>
          <a:sx n="88" d="100"/>
          <a:sy n="88" d="100"/>
        </p:scale>
        <p:origin x="20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1525" y="1122363"/>
            <a:ext cx="874395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5875" y="3602038"/>
            <a:ext cx="771525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40036"/>
      </p:ext>
    </p:extLst>
  </p:cSld>
  <p:clrMapOvr>
    <a:masterClrMapping/>
  </p:clrMapOvr>
  <p:transition spd="slow" advTm="3000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569756"/>
      </p:ext>
    </p:extLst>
  </p:cSld>
  <p:clrMapOvr>
    <a:masterClrMapping/>
  </p:clrMapOvr>
  <p:transition spd="slow" advTm="3000">
    <p:cove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61635" y="365125"/>
            <a:ext cx="2218134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07232" y="365125"/>
            <a:ext cx="6525816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677318"/>
      </p:ext>
    </p:extLst>
  </p:cSld>
  <p:clrMapOvr>
    <a:masterClrMapping/>
  </p:clrMapOvr>
  <p:transition spd="slow" advTm="3000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813698"/>
      </p:ext>
    </p:extLst>
  </p:cSld>
  <p:clrMapOvr>
    <a:masterClrMapping/>
  </p:clrMapOvr>
  <p:transition spd="slow" advTm="3000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1874" y="1709740"/>
            <a:ext cx="8872538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1874" y="4589465"/>
            <a:ext cx="8872538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877646"/>
      </p:ext>
    </p:extLst>
  </p:cSld>
  <p:clrMapOvr>
    <a:masterClrMapping/>
  </p:clrMapOvr>
  <p:transition spd="slow" advTm="3000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07231" y="1825625"/>
            <a:ext cx="437197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07794" y="1825625"/>
            <a:ext cx="437197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7025516"/>
      </p:ext>
    </p:extLst>
  </p:cSld>
  <p:clrMapOvr>
    <a:masterClrMapping/>
  </p:clrMapOvr>
  <p:transition spd="slow" advTm="3000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365127"/>
            <a:ext cx="887253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8572" y="1681163"/>
            <a:ext cx="435188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08572" y="2505075"/>
            <a:ext cx="4351883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207794" y="1681163"/>
            <a:ext cx="4373315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207794" y="2505075"/>
            <a:ext cx="4373315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66922"/>
      </p:ext>
    </p:extLst>
  </p:cSld>
  <p:clrMapOvr>
    <a:masterClrMapping/>
  </p:clrMapOvr>
  <p:transition spd="slow" advTm="3000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9875694"/>
      </p:ext>
    </p:extLst>
  </p:cSld>
  <p:clrMapOvr>
    <a:masterClrMapping/>
  </p:clrMapOvr>
  <p:transition spd="slow" advTm="3000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03738"/>
      </p:ext>
    </p:extLst>
  </p:cSld>
  <p:clrMapOvr>
    <a:masterClrMapping/>
  </p:clrMapOvr>
  <p:transition spd="slow" advTm="3000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73315" y="987427"/>
            <a:ext cx="5207794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367716"/>
      </p:ext>
    </p:extLst>
  </p:cSld>
  <p:clrMapOvr>
    <a:masterClrMapping/>
  </p:clrMapOvr>
  <p:transition spd="slow" advTm="3000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71" y="457200"/>
            <a:ext cx="33178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73315" y="987427"/>
            <a:ext cx="5207794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71" y="2057400"/>
            <a:ext cx="33178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8117742"/>
      </p:ext>
    </p:extLst>
  </p:cSld>
  <p:clrMapOvr>
    <a:masterClrMapping/>
  </p:clrMapOvr>
  <p:transition spd="slow" advTm="3000">
    <p:cove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07231" y="365127"/>
            <a:ext cx="8872538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07231" y="1825625"/>
            <a:ext cx="887253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07231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5B2426-8511-4D48-8B1C-1F61F20769A8}" type="datetimeFigureOut">
              <a:rPr lang="en-US" smtClean="0"/>
              <a:t>1/21/23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07569" y="6356352"/>
            <a:ext cx="34718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265194" y="6356352"/>
            <a:ext cx="23145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D9B6B5-D7F6-9348-BAE1-907BEBABD2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706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 spd="slow" advTm="3000">
    <p:cover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879026-DD32-ED3E-8BF5-6B82888B29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6898" y="-77932"/>
            <a:ext cx="10520795" cy="7013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9383494"/>
      </p:ext>
    </p:extLst>
  </p:cSld>
  <p:clrMapOvr>
    <a:masterClrMapping/>
  </p:clrMapOvr>
  <p:transition spd="slow" advTm="3000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5A1A35-3AF5-B41A-9B60-91577EB4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305304"/>
      </p:ext>
    </p:extLst>
  </p:cSld>
  <p:clrMapOvr>
    <a:masterClrMapping/>
  </p:clrMapOvr>
  <p:transition spd="slow" advTm="3000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05819A4-8473-290B-63EC-FE0405BE55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6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910072"/>
      </p:ext>
    </p:extLst>
  </p:cSld>
  <p:clrMapOvr>
    <a:masterClrMapping/>
  </p:clrMapOvr>
  <p:transition spd="slow" advTm="3000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F7E0D8F-6CE0-24A8-8ADE-5ED7172237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6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977207"/>
      </p:ext>
    </p:extLst>
  </p:cSld>
  <p:clrMapOvr>
    <a:masterClrMapping/>
  </p:clrMapOvr>
  <p:transition spd="slow" advTm="3000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FDD015-622D-1BDE-07B9-34744E32C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690562"/>
      </p:ext>
    </p:extLst>
  </p:cSld>
  <p:clrMapOvr>
    <a:masterClrMapping/>
  </p:clrMapOvr>
  <p:transition spd="slow" advTm="3000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B83296-81AA-3D80-B0EE-274B79154C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780779"/>
      </p:ext>
    </p:extLst>
  </p:cSld>
  <p:clrMapOvr>
    <a:masterClrMapping/>
  </p:clrMapOvr>
  <p:transition spd="slow" advTm="3000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12B0E4B-EA7E-CFED-CBDC-F17AB53113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420592"/>
      </p:ext>
    </p:extLst>
  </p:cSld>
  <p:clrMapOvr>
    <a:masterClrMapping/>
  </p:clrMapOvr>
  <p:transition spd="slow" advTm="3000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BC9AE16-CDE2-C6A4-D083-5107A5C57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858819"/>
      </p:ext>
    </p:extLst>
  </p:cSld>
  <p:clrMapOvr>
    <a:masterClrMapping/>
  </p:clrMapOvr>
  <p:transition spd="slow" advTm="3000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646283-DCC2-C638-9EE6-C286E23EE1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6116122"/>
      </p:ext>
    </p:extLst>
  </p:cSld>
  <p:clrMapOvr>
    <a:masterClrMapping/>
  </p:clrMapOvr>
  <p:transition spd="slow" advTm="3000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6750339-DDD5-8148-67FE-28783EBBF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0287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8146592"/>
      </p:ext>
    </p:extLst>
  </p:cSld>
  <p:clrMapOvr>
    <a:masterClrMapping/>
  </p:clrMapOvr>
  <p:transition spd="slow" advTm="3000">
    <p:cover/>
  </p:transition>
</p:sld>
</file>

<file path=ppt/theme/theme1.xml><?xml version="1.0" encoding="utf-8"?>
<a:theme xmlns:a="http://schemas.openxmlformats.org/drawingml/2006/main" name="Office Theme 2013 - 2022">
  <a:themeElements>
    <a:clrScheme name="Office Them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 2013 - 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15</TotalTime>
  <Words>0</Words>
  <Application>Microsoft Macintosh PowerPoint</Application>
  <PresentationFormat>35mm Slides</PresentationFormat>
  <Paragraphs>0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 2013 - 2022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</cp:revision>
  <dcterms:created xsi:type="dcterms:W3CDTF">2023-01-21T21:24:57Z</dcterms:created>
  <dcterms:modified xsi:type="dcterms:W3CDTF">2023-01-21T23:22:34Z</dcterms:modified>
</cp:coreProperties>
</file>

<file path=docProps/thumbnail.jpeg>
</file>